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66" r:id="rId2"/>
    <p:sldId id="264" r:id="rId3"/>
    <p:sldId id="268" r:id="rId4"/>
    <p:sldId id="267" r:id="rId5"/>
    <p:sldId id="265" r:id="rId6"/>
    <p:sldId id="260" r:id="rId7"/>
    <p:sldId id="259" r:id="rId8"/>
    <p:sldId id="261" r:id="rId9"/>
    <p:sldId id="258" r:id="rId10"/>
    <p:sldId id="257" r:id="rId11"/>
    <p:sldId id="262" r:id="rId12"/>
    <p:sldId id="270" r:id="rId13"/>
    <p:sldId id="256" r:id="rId14"/>
    <p:sldId id="271" r:id="rId15"/>
    <p:sldId id="272"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00"/>
    <p:restoredTop sz="94664"/>
  </p:normalViewPr>
  <p:slideViewPr>
    <p:cSldViewPr snapToGrid="0" snapToObjects="1">
      <p:cViewPr varScale="1">
        <p:scale>
          <a:sx n="121" d="100"/>
          <a:sy n="121" d="100"/>
        </p:scale>
        <p:origin x="200" y="6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117288-13F6-A645-A1EE-CC48E87078BF}" type="datetimeFigureOut">
              <a:rPr lang="en-US" smtClean="0"/>
              <a:t>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6D0062-8AE2-D946-8CA4-69235B4A79E3}" type="slidenum">
              <a:rPr lang="en-US" smtClean="0"/>
              <a:t>‹#›</a:t>
            </a:fld>
            <a:endParaRPr lang="en-US"/>
          </a:p>
        </p:txBody>
      </p:sp>
    </p:spTree>
    <p:extLst>
      <p:ext uri="{BB962C8B-B14F-4D97-AF65-F5344CB8AC3E}">
        <p14:creationId xmlns:p14="http://schemas.microsoft.com/office/powerpoint/2010/main" val="1375231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6D0062-8AE2-D946-8CA4-69235B4A79E3}" type="slidenum">
              <a:rPr lang="en-US" smtClean="0"/>
              <a:t>1</a:t>
            </a:fld>
            <a:endParaRPr lang="en-US"/>
          </a:p>
        </p:txBody>
      </p:sp>
    </p:spTree>
    <p:extLst>
      <p:ext uri="{BB962C8B-B14F-4D97-AF65-F5344CB8AC3E}">
        <p14:creationId xmlns:p14="http://schemas.microsoft.com/office/powerpoint/2010/main" val="166512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6D0062-8AE2-D946-8CA4-69235B4A79E3}" type="slidenum">
              <a:rPr lang="en-US" smtClean="0"/>
              <a:t>10</a:t>
            </a:fld>
            <a:endParaRPr lang="en-US"/>
          </a:p>
        </p:txBody>
      </p:sp>
    </p:spTree>
    <p:extLst>
      <p:ext uri="{BB962C8B-B14F-4D97-AF65-F5344CB8AC3E}">
        <p14:creationId xmlns:p14="http://schemas.microsoft.com/office/powerpoint/2010/main" val="3976229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6D0062-8AE2-D946-8CA4-69235B4A79E3}" type="slidenum">
              <a:rPr lang="en-US" smtClean="0"/>
              <a:t>11</a:t>
            </a:fld>
            <a:endParaRPr lang="en-US"/>
          </a:p>
        </p:txBody>
      </p:sp>
    </p:spTree>
    <p:extLst>
      <p:ext uri="{BB962C8B-B14F-4D97-AF65-F5344CB8AC3E}">
        <p14:creationId xmlns:p14="http://schemas.microsoft.com/office/powerpoint/2010/main" val="2598863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6D0062-8AE2-D946-8CA4-69235B4A79E3}" type="slidenum">
              <a:rPr lang="en-US" smtClean="0"/>
              <a:t>12</a:t>
            </a:fld>
            <a:endParaRPr lang="en-US"/>
          </a:p>
        </p:txBody>
      </p:sp>
    </p:spTree>
    <p:extLst>
      <p:ext uri="{BB962C8B-B14F-4D97-AF65-F5344CB8AC3E}">
        <p14:creationId xmlns:p14="http://schemas.microsoft.com/office/powerpoint/2010/main" val="2253607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6D0062-8AE2-D946-8CA4-69235B4A79E3}" type="slidenum">
              <a:rPr lang="en-US" smtClean="0"/>
              <a:t>13</a:t>
            </a:fld>
            <a:endParaRPr lang="en-US"/>
          </a:p>
        </p:txBody>
      </p:sp>
    </p:spTree>
    <p:extLst>
      <p:ext uri="{BB962C8B-B14F-4D97-AF65-F5344CB8AC3E}">
        <p14:creationId xmlns:p14="http://schemas.microsoft.com/office/powerpoint/2010/main" val="3689287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6D0062-8AE2-D946-8CA4-69235B4A79E3}" type="slidenum">
              <a:rPr lang="en-US" smtClean="0"/>
              <a:t>16</a:t>
            </a:fld>
            <a:endParaRPr lang="en-US"/>
          </a:p>
        </p:txBody>
      </p:sp>
    </p:spTree>
    <p:extLst>
      <p:ext uri="{BB962C8B-B14F-4D97-AF65-F5344CB8AC3E}">
        <p14:creationId xmlns:p14="http://schemas.microsoft.com/office/powerpoint/2010/main" val="406124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6D0062-8AE2-D946-8CA4-69235B4A79E3}" type="slidenum">
              <a:rPr lang="en-US" smtClean="0"/>
              <a:t>2</a:t>
            </a:fld>
            <a:endParaRPr lang="en-US"/>
          </a:p>
        </p:txBody>
      </p:sp>
    </p:spTree>
    <p:extLst>
      <p:ext uri="{BB962C8B-B14F-4D97-AF65-F5344CB8AC3E}">
        <p14:creationId xmlns:p14="http://schemas.microsoft.com/office/powerpoint/2010/main" val="2872248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6D0062-8AE2-D946-8CA4-69235B4A79E3}" type="slidenum">
              <a:rPr lang="en-US" smtClean="0"/>
              <a:t>3</a:t>
            </a:fld>
            <a:endParaRPr lang="en-US"/>
          </a:p>
        </p:txBody>
      </p:sp>
    </p:spTree>
    <p:extLst>
      <p:ext uri="{BB962C8B-B14F-4D97-AF65-F5344CB8AC3E}">
        <p14:creationId xmlns:p14="http://schemas.microsoft.com/office/powerpoint/2010/main" val="2727299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p:txBody>
      </p:sp>
      <p:sp>
        <p:nvSpPr>
          <p:cNvPr id="4" name="Slide Number Placeholder 3"/>
          <p:cNvSpPr>
            <a:spLocks noGrp="1"/>
          </p:cNvSpPr>
          <p:nvPr>
            <p:ph type="sldNum" sz="quarter" idx="5"/>
          </p:nvPr>
        </p:nvSpPr>
        <p:spPr/>
        <p:txBody>
          <a:bodyPr/>
          <a:lstStyle/>
          <a:p>
            <a:fld id="{7C6D0062-8AE2-D946-8CA4-69235B4A79E3}" type="slidenum">
              <a:rPr lang="en-US" smtClean="0"/>
              <a:t>4</a:t>
            </a:fld>
            <a:endParaRPr lang="en-US"/>
          </a:p>
        </p:txBody>
      </p:sp>
    </p:spTree>
    <p:extLst>
      <p:ext uri="{BB962C8B-B14F-4D97-AF65-F5344CB8AC3E}">
        <p14:creationId xmlns:p14="http://schemas.microsoft.com/office/powerpoint/2010/main" val="830700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6D0062-8AE2-D946-8CA4-69235B4A79E3}" type="slidenum">
              <a:rPr lang="en-US" smtClean="0"/>
              <a:t>5</a:t>
            </a:fld>
            <a:endParaRPr lang="en-US"/>
          </a:p>
        </p:txBody>
      </p:sp>
    </p:spTree>
    <p:extLst>
      <p:ext uri="{BB962C8B-B14F-4D97-AF65-F5344CB8AC3E}">
        <p14:creationId xmlns:p14="http://schemas.microsoft.com/office/powerpoint/2010/main" val="79421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6D0062-8AE2-D946-8CA4-69235B4A79E3}" type="slidenum">
              <a:rPr lang="en-US" smtClean="0"/>
              <a:t>6</a:t>
            </a:fld>
            <a:endParaRPr lang="en-US"/>
          </a:p>
        </p:txBody>
      </p:sp>
    </p:spTree>
    <p:extLst>
      <p:ext uri="{BB962C8B-B14F-4D97-AF65-F5344CB8AC3E}">
        <p14:creationId xmlns:p14="http://schemas.microsoft.com/office/powerpoint/2010/main" val="4209509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6D0062-8AE2-D946-8CA4-69235B4A79E3}" type="slidenum">
              <a:rPr lang="en-US" smtClean="0"/>
              <a:t>7</a:t>
            </a:fld>
            <a:endParaRPr lang="en-US"/>
          </a:p>
        </p:txBody>
      </p:sp>
    </p:spTree>
    <p:extLst>
      <p:ext uri="{BB962C8B-B14F-4D97-AF65-F5344CB8AC3E}">
        <p14:creationId xmlns:p14="http://schemas.microsoft.com/office/powerpoint/2010/main" val="1621746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6D0062-8AE2-D946-8CA4-69235B4A79E3}" type="slidenum">
              <a:rPr lang="en-US" smtClean="0"/>
              <a:t>8</a:t>
            </a:fld>
            <a:endParaRPr lang="en-US"/>
          </a:p>
        </p:txBody>
      </p:sp>
    </p:spTree>
    <p:extLst>
      <p:ext uri="{BB962C8B-B14F-4D97-AF65-F5344CB8AC3E}">
        <p14:creationId xmlns:p14="http://schemas.microsoft.com/office/powerpoint/2010/main" val="2229691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6D0062-8AE2-D946-8CA4-69235B4A79E3}" type="slidenum">
              <a:rPr lang="en-US" smtClean="0"/>
              <a:t>9</a:t>
            </a:fld>
            <a:endParaRPr lang="en-US"/>
          </a:p>
        </p:txBody>
      </p:sp>
    </p:spTree>
    <p:extLst>
      <p:ext uri="{BB962C8B-B14F-4D97-AF65-F5344CB8AC3E}">
        <p14:creationId xmlns:p14="http://schemas.microsoft.com/office/powerpoint/2010/main" val="2391630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46893-F9F9-3A48-ABE6-2A033B8C25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A047670-8878-714E-9495-20B50CEF8A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1D6F6D-628A-DD41-B991-D26BD275992E}"/>
              </a:ext>
            </a:extLst>
          </p:cNvPr>
          <p:cNvSpPr>
            <a:spLocks noGrp="1"/>
          </p:cNvSpPr>
          <p:nvPr>
            <p:ph type="dt" sz="half" idx="10"/>
          </p:nvPr>
        </p:nvSpPr>
        <p:spPr/>
        <p:txBody>
          <a:bodyPr/>
          <a:lstStyle/>
          <a:p>
            <a:fld id="{CBA7B51C-4A64-5C42-B93F-3A6373E2DB39}" type="datetimeFigureOut">
              <a:rPr lang="en-US" smtClean="0"/>
              <a:t>1/6/20</a:t>
            </a:fld>
            <a:endParaRPr lang="en-US"/>
          </a:p>
        </p:txBody>
      </p:sp>
      <p:sp>
        <p:nvSpPr>
          <p:cNvPr id="5" name="Footer Placeholder 4">
            <a:extLst>
              <a:ext uri="{FF2B5EF4-FFF2-40B4-BE49-F238E27FC236}">
                <a16:creationId xmlns:a16="http://schemas.microsoft.com/office/drawing/2014/main" id="{500BB3F2-ED37-C447-BAF4-DF4F20C31A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1F225-3434-774F-BB9E-73B9BF07C46A}"/>
              </a:ext>
            </a:extLst>
          </p:cNvPr>
          <p:cNvSpPr>
            <a:spLocks noGrp="1"/>
          </p:cNvSpPr>
          <p:nvPr>
            <p:ph type="sldNum" sz="quarter" idx="12"/>
          </p:nvPr>
        </p:nvSpPr>
        <p:spPr/>
        <p:txBody>
          <a:bodyPr/>
          <a:lstStyle/>
          <a:p>
            <a:fld id="{88FA981C-8A72-E141-AE00-FF53FB5D2D90}" type="slidenum">
              <a:rPr lang="en-US" smtClean="0"/>
              <a:t>‹#›</a:t>
            </a:fld>
            <a:endParaRPr lang="en-US"/>
          </a:p>
        </p:txBody>
      </p:sp>
    </p:spTree>
    <p:extLst>
      <p:ext uri="{BB962C8B-B14F-4D97-AF65-F5344CB8AC3E}">
        <p14:creationId xmlns:p14="http://schemas.microsoft.com/office/powerpoint/2010/main" val="2961314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E462F-8CF5-FF4D-871D-2D0800EF26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7F7326-270F-2743-AAE0-487BDDBCB3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28FB48-26F0-AF44-8D17-BA210C390272}"/>
              </a:ext>
            </a:extLst>
          </p:cNvPr>
          <p:cNvSpPr>
            <a:spLocks noGrp="1"/>
          </p:cNvSpPr>
          <p:nvPr>
            <p:ph type="dt" sz="half" idx="10"/>
          </p:nvPr>
        </p:nvSpPr>
        <p:spPr/>
        <p:txBody>
          <a:bodyPr/>
          <a:lstStyle/>
          <a:p>
            <a:fld id="{CBA7B51C-4A64-5C42-B93F-3A6373E2DB39}" type="datetimeFigureOut">
              <a:rPr lang="en-US" smtClean="0"/>
              <a:t>1/6/20</a:t>
            </a:fld>
            <a:endParaRPr lang="en-US"/>
          </a:p>
        </p:txBody>
      </p:sp>
      <p:sp>
        <p:nvSpPr>
          <p:cNvPr id="5" name="Footer Placeholder 4">
            <a:extLst>
              <a:ext uri="{FF2B5EF4-FFF2-40B4-BE49-F238E27FC236}">
                <a16:creationId xmlns:a16="http://schemas.microsoft.com/office/drawing/2014/main" id="{61694978-B207-5B48-9333-1D2B11B456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85E176-77E9-1242-92DF-840AD4A51C4B}"/>
              </a:ext>
            </a:extLst>
          </p:cNvPr>
          <p:cNvSpPr>
            <a:spLocks noGrp="1"/>
          </p:cNvSpPr>
          <p:nvPr>
            <p:ph type="sldNum" sz="quarter" idx="12"/>
          </p:nvPr>
        </p:nvSpPr>
        <p:spPr/>
        <p:txBody>
          <a:bodyPr/>
          <a:lstStyle/>
          <a:p>
            <a:fld id="{88FA981C-8A72-E141-AE00-FF53FB5D2D90}" type="slidenum">
              <a:rPr lang="en-US" smtClean="0"/>
              <a:t>‹#›</a:t>
            </a:fld>
            <a:endParaRPr lang="en-US"/>
          </a:p>
        </p:txBody>
      </p:sp>
    </p:spTree>
    <p:extLst>
      <p:ext uri="{BB962C8B-B14F-4D97-AF65-F5344CB8AC3E}">
        <p14:creationId xmlns:p14="http://schemas.microsoft.com/office/powerpoint/2010/main" val="1440706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BEBF26-BEA6-B946-B1B3-29305FAC74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BC2752-4DDE-FC4F-AF52-C9550A7E88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8014DD-5CF0-2445-A916-FA30D9209653}"/>
              </a:ext>
            </a:extLst>
          </p:cNvPr>
          <p:cNvSpPr>
            <a:spLocks noGrp="1"/>
          </p:cNvSpPr>
          <p:nvPr>
            <p:ph type="dt" sz="half" idx="10"/>
          </p:nvPr>
        </p:nvSpPr>
        <p:spPr/>
        <p:txBody>
          <a:bodyPr/>
          <a:lstStyle/>
          <a:p>
            <a:fld id="{CBA7B51C-4A64-5C42-B93F-3A6373E2DB39}" type="datetimeFigureOut">
              <a:rPr lang="en-US" smtClean="0"/>
              <a:t>1/6/20</a:t>
            </a:fld>
            <a:endParaRPr lang="en-US"/>
          </a:p>
        </p:txBody>
      </p:sp>
      <p:sp>
        <p:nvSpPr>
          <p:cNvPr id="5" name="Footer Placeholder 4">
            <a:extLst>
              <a:ext uri="{FF2B5EF4-FFF2-40B4-BE49-F238E27FC236}">
                <a16:creationId xmlns:a16="http://schemas.microsoft.com/office/drawing/2014/main" id="{AF918C9D-5ED8-8542-8BBE-72035E5702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ADC2B3-3030-FF4B-8B45-D1194334EA28}"/>
              </a:ext>
            </a:extLst>
          </p:cNvPr>
          <p:cNvSpPr>
            <a:spLocks noGrp="1"/>
          </p:cNvSpPr>
          <p:nvPr>
            <p:ph type="sldNum" sz="quarter" idx="12"/>
          </p:nvPr>
        </p:nvSpPr>
        <p:spPr/>
        <p:txBody>
          <a:bodyPr/>
          <a:lstStyle/>
          <a:p>
            <a:fld id="{88FA981C-8A72-E141-AE00-FF53FB5D2D90}" type="slidenum">
              <a:rPr lang="en-US" smtClean="0"/>
              <a:t>‹#›</a:t>
            </a:fld>
            <a:endParaRPr lang="en-US"/>
          </a:p>
        </p:txBody>
      </p:sp>
    </p:spTree>
    <p:extLst>
      <p:ext uri="{BB962C8B-B14F-4D97-AF65-F5344CB8AC3E}">
        <p14:creationId xmlns:p14="http://schemas.microsoft.com/office/powerpoint/2010/main" val="1646092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4ECA-6DE0-8742-B0A1-E53A85E68C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79239D-73C3-154A-9433-21BC7B39E6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EF8B15-3158-4F47-8EB6-6873D9BFE3D3}"/>
              </a:ext>
            </a:extLst>
          </p:cNvPr>
          <p:cNvSpPr>
            <a:spLocks noGrp="1"/>
          </p:cNvSpPr>
          <p:nvPr>
            <p:ph type="dt" sz="half" idx="10"/>
          </p:nvPr>
        </p:nvSpPr>
        <p:spPr/>
        <p:txBody>
          <a:bodyPr/>
          <a:lstStyle/>
          <a:p>
            <a:fld id="{CBA7B51C-4A64-5C42-B93F-3A6373E2DB39}" type="datetimeFigureOut">
              <a:rPr lang="en-US" smtClean="0"/>
              <a:t>1/6/20</a:t>
            </a:fld>
            <a:endParaRPr lang="en-US"/>
          </a:p>
        </p:txBody>
      </p:sp>
      <p:sp>
        <p:nvSpPr>
          <p:cNvPr id="5" name="Footer Placeholder 4">
            <a:extLst>
              <a:ext uri="{FF2B5EF4-FFF2-40B4-BE49-F238E27FC236}">
                <a16:creationId xmlns:a16="http://schemas.microsoft.com/office/drawing/2014/main" id="{612B9A59-204B-C548-B182-B7083C9D21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FBDA3E-2FFF-BD4A-B7FC-D29C0AFA8FEC}"/>
              </a:ext>
            </a:extLst>
          </p:cNvPr>
          <p:cNvSpPr>
            <a:spLocks noGrp="1"/>
          </p:cNvSpPr>
          <p:nvPr>
            <p:ph type="sldNum" sz="quarter" idx="12"/>
          </p:nvPr>
        </p:nvSpPr>
        <p:spPr/>
        <p:txBody>
          <a:bodyPr/>
          <a:lstStyle/>
          <a:p>
            <a:fld id="{88FA981C-8A72-E141-AE00-FF53FB5D2D90}" type="slidenum">
              <a:rPr lang="en-US" smtClean="0"/>
              <a:t>‹#›</a:t>
            </a:fld>
            <a:endParaRPr lang="en-US"/>
          </a:p>
        </p:txBody>
      </p:sp>
    </p:spTree>
    <p:extLst>
      <p:ext uri="{BB962C8B-B14F-4D97-AF65-F5344CB8AC3E}">
        <p14:creationId xmlns:p14="http://schemas.microsoft.com/office/powerpoint/2010/main" val="770183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89BAE-AA0D-FC43-B274-3C2AFA2DC0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1A231C-3AC4-B94F-A695-8EE89FB6B2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174636-0868-C842-8DDD-1A54C803CB67}"/>
              </a:ext>
            </a:extLst>
          </p:cNvPr>
          <p:cNvSpPr>
            <a:spLocks noGrp="1"/>
          </p:cNvSpPr>
          <p:nvPr>
            <p:ph type="dt" sz="half" idx="10"/>
          </p:nvPr>
        </p:nvSpPr>
        <p:spPr/>
        <p:txBody>
          <a:bodyPr/>
          <a:lstStyle/>
          <a:p>
            <a:fld id="{CBA7B51C-4A64-5C42-B93F-3A6373E2DB39}" type="datetimeFigureOut">
              <a:rPr lang="en-US" smtClean="0"/>
              <a:t>1/6/20</a:t>
            </a:fld>
            <a:endParaRPr lang="en-US"/>
          </a:p>
        </p:txBody>
      </p:sp>
      <p:sp>
        <p:nvSpPr>
          <p:cNvPr id="5" name="Footer Placeholder 4">
            <a:extLst>
              <a:ext uri="{FF2B5EF4-FFF2-40B4-BE49-F238E27FC236}">
                <a16:creationId xmlns:a16="http://schemas.microsoft.com/office/drawing/2014/main" id="{CD09388B-747A-3245-87A8-CFBE354CC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E4814E-9399-9247-A62B-908D4D0CF3A5}"/>
              </a:ext>
            </a:extLst>
          </p:cNvPr>
          <p:cNvSpPr>
            <a:spLocks noGrp="1"/>
          </p:cNvSpPr>
          <p:nvPr>
            <p:ph type="sldNum" sz="quarter" idx="12"/>
          </p:nvPr>
        </p:nvSpPr>
        <p:spPr/>
        <p:txBody>
          <a:bodyPr/>
          <a:lstStyle/>
          <a:p>
            <a:fld id="{88FA981C-8A72-E141-AE00-FF53FB5D2D90}" type="slidenum">
              <a:rPr lang="en-US" smtClean="0"/>
              <a:t>‹#›</a:t>
            </a:fld>
            <a:endParaRPr lang="en-US"/>
          </a:p>
        </p:txBody>
      </p:sp>
    </p:spTree>
    <p:extLst>
      <p:ext uri="{BB962C8B-B14F-4D97-AF65-F5344CB8AC3E}">
        <p14:creationId xmlns:p14="http://schemas.microsoft.com/office/powerpoint/2010/main" val="93628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5F71-74AD-0442-8E77-7668405780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94DF8B-FB12-144A-8D03-BA479793FE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0FB49E-EECE-1D46-87A5-88F63556DE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9594B-272D-8846-BE77-4C2EEC54560B}"/>
              </a:ext>
            </a:extLst>
          </p:cNvPr>
          <p:cNvSpPr>
            <a:spLocks noGrp="1"/>
          </p:cNvSpPr>
          <p:nvPr>
            <p:ph type="dt" sz="half" idx="10"/>
          </p:nvPr>
        </p:nvSpPr>
        <p:spPr/>
        <p:txBody>
          <a:bodyPr/>
          <a:lstStyle/>
          <a:p>
            <a:fld id="{CBA7B51C-4A64-5C42-B93F-3A6373E2DB39}" type="datetimeFigureOut">
              <a:rPr lang="en-US" smtClean="0"/>
              <a:t>1/6/20</a:t>
            </a:fld>
            <a:endParaRPr lang="en-US"/>
          </a:p>
        </p:txBody>
      </p:sp>
      <p:sp>
        <p:nvSpPr>
          <p:cNvPr id="6" name="Footer Placeholder 5">
            <a:extLst>
              <a:ext uri="{FF2B5EF4-FFF2-40B4-BE49-F238E27FC236}">
                <a16:creationId xmlns:a16="http://schemas.microsoft.com/office/drawing/2014/main" id="{89790507-2358-404B-9FF9-061535B196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9B5C9-6341-EB4F-B485-C2E3FFEB892C}"/>
              </a:ext>
            </a:extLst>
          </p:cNvPr>
          <p:cNvSpPr>
            <a:spLocks noGrp="1"/>
          </p:cNvSpPr>
          <p:nvPr>
            <p:ph type="sldNum" sz="quarter" idx="12"/>
          </p:nvPr>
        </p:nvSpPr>
        <p:spPr/>
        <p:txBody>
          <a:bodyPr/>
          <a:lstStyle/>
          <a:p>
            <a:fld id="{88FA981C-8A72-E141-AE00-FF53FB5D2D90}" type="slidenum">
              <a:rPr lang="en-US" smtClean="0"/>
              <a:t>‹#›</a:t>
            </a:fld>
            <a:endParaRPr lang="en-US"/>
          </a:p>
        </p:txBody>
      </p:sp>
    </p:spTree>
    <p:extLst>
      <p:ext uri="{BB962C8B-B14F-4D97-AF65-F5344CB8AC3E}">
        <p14:creationId xmlns:p14="http://schemas.microsoft.com/office/powerpoint/2010/main" val="319497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9B3D-1570-3841-B48A-BD3356C734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DF02D6-A19C-6A46-A8D0-37F6105505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EC0438-C367-BD45-99F4-AA0A1625F5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CE1471-F1A4-A84A-A696-BE9DBA050B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F227F7-5A09-A84C-AD2B-64C805BEA0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3BA92E-E20D-D248-B64D-E3803E0BDFCA}"/>
              </a:ext>
            </a:extLst>
          </p:cNvPr>
          <p:cNvSpPr>
            <a:spLocks noGrp="1"/>
          </p:cNvSpPr>
          <p:nvPr>
            <p:ph type="dt" sz="half" idx="10"/>
          </p:nvPr>
        </p:nvSpPr>
        <p:spPr/>
        <p:txBody>
          <a:bodyPr/>
          <a:lstStyle/>
          <a:p>
            <a:fld id="{CBA7B51C-4A64-5C42-B93F-3A6373E2DB39}" type="datetimeFigureOut">
              <a:rPr lang="en-US" smtClean="0"/>
              <a:t>1/6/20</a:t>
            </a:fld>
            <a:endParaRPr lang="en-US"/>
          </a:p>
        </p:txBody>
      </p:sp>
      <p:sp>
        <p:nvSpPr>
          <p:cNvPr id="8" name="Footer Placeholder 7">
            <a:extLst>
              <a:ext uri="{FF2B5EF4-FFF2-40B4-BE49-F238E27FC236}">
                <a16:creationId xmlns:a16="http://schemas.microsoft.com/office/drawing/2014/main" id="{E50CAD73-94DA-C041-9FE9-0B04918659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3D5DAB-863F-5245-B56F-098F41D9175F}"/>
              </a:ext>
            </a:extLst>
          </p:cNvPr>
          <p:cNvSpPr>
            <a:spLocks noGrp="1"/>
          </p:cNvSpPr>
          <p:nvPr>
            <p:ph type="sldNum" sz="quarter" idx="12"/>
          </p:nvPr>
        </p:nvSpPr>
        <p:spPr/>
        <p:txBody>
          <a:bodyPr/>
          <a:lstStyle/>
          <a:p>
            <a:fld id="{88FA981C-8A72-E141-AE00-FF53FB5D2D90}" type="slidenum">
              <a:rPr lang="en-US" smtClean="0"/>
              <a:t>‹#›</a:t>
            </a:fld>
            <a:endParaRPr lang="en-US"/>
          </a:p>
        </p:txBody>
      </p:sp>
    </p:spTree>
    <p:extLst>
      <p:ext uri="{BB962C8B-B14F-4D97-AF65-F5344CB8AC3E}">
        <p14:creationId xmlns:p14="http://schemas.microsoft.com/office/powerpoint/2010/main" val="4033334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8DF3D-BC71-AA4D-B48B-1FE863CB70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D152E8-CEBF-3A41-A9D8-33B9521ECD7E}"/>
              </a:ext>
            </a:extLst>
          </p:cNvPr>
          <p:cNvSpPr>
            <a:spLocks noGrp="1"/>
          </p:cNvSpPr>
          <p:nvPr>
            <p:ph type="dt" sz="half" idx="10"/>
          </p:nvPr>
        </p:nvSpPr>
        <p:spPr/>
        <p:txBody>
          <a:bodyPr/>
          <a:lstStyle/>
          <a:p>
            <a:fld id="{CBA7B51C-4A64-5C42-B93F-3A6373E2DB39}" type="datetimeFigureOut">
              <a:rPr lang="en-US" smtClean="0"/>
              <a:t>1/6/20</a:t>
            </a:fld>
            <a:endParaRPr lang="en-US"/>
          </a:p>
        </p:txBody>
      </p:sp>
      <p:sp>
        <p:nvSpPr>
          <p:cNvPr id="4" name="Footer Placeholder 3">
            <a:extLst>
              <a:ext uri="{FF2B5EF4-FFF2-40B4-BE49-F238E27FC236}">
                <a16:creationId xmlns:a16="http://schemas.microsoft.com/office/drawing/2014/main" id="{B7BB4EF7-DB4D-2C41-A573-019E9195E9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C26E3B-3C42-D449-85F6-EC684FC49A1E}"/>
              </a:ext>
            </a:extLst>
          </p:cNvPr>
          <p:cNvSpPr>
            <a:spLocks noGrp="1"/>
          </p:cNvSpPr>
          <p:nvPr>
            <p:ph type="sldNum" sz="quarter" idx="12"/>
          </p:nvPr>
        </p:nvSpPr>
        <p:spPr/>
        <p:txBody>
          <a:bodyPr/>
          <a:lstStyle/>
          <a:p>
            <a:fld id="{88FA981C-8A72-E141-AE00-FF53FB5D2D90}" type="slidenum">
              <a:rPr lang="en-US" smtClean="0"/>
              <a:t>‹#›</a:t>
            </a:fld>
            <a:endParaRPr lang="en-US"/>
          </a:p>
        </p:txBody>
      </p:sp>
    </p:spTree>
    <p:extLst>
      <p:ext uri="{BB962C8B-B14F-4D97-AF65-F5344CB8AC3E}">
        <p14:creationId xmlns:p14="http://schemas.microsoft.com/office/powerpoint/2010/main" val="3406496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AEE874-BDCD-5D4B-B7E2-3C484307B10E}"/>
              </a:ext>
            </a:extLst>
          </p:cNvPr>
          <p:cNvSpPr>
            <a:spLocks noGrp="1"/>
          </p:cNvSpPr>
          <p:nvPr>
            <p:ph type="dt" sz="half" idx="10"/>
          </p:nvPr>
        </p:nvSpPr>
        <p:spPr/>
        <p:txBody>
          <a:bodyPr/>
          <a:lstStyle/>
          <a:p>
            <a:fld id="{CBA7B51C-4A64-5C42-B93F-3A6373E2DB39}" type="datetimeFigureOut">
              <a:rPr lang="en-US" smtClean="0"/>
              <a:t>1/6/20</a:t>
            </a:fld>
            <a:endParaRPr lang="en-US"/>
          </a:p>
        </p:txBody>
      </p:sp>
      <p:sp>
        <p:nvSpPr>
          <p:cNvPr id="3" name="Footer Placeholder 2">
            <a:extLst>
              <a:ext uri="{FF2B5EF4-FFF2-40B4-BE49-F238E27FC236}">
                <a16:creationId xmlns:a16="http://schemas.microsoft.com/office/drawing/2014/main" id="{9DE77AAB-4729-814C-9FF3-B5607386D0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B8FE3D-5F3B-B346-B25C-DB3C89F56A90}"/>
              </a:ext>
            </a:extLst>
          </p:cNvPr>
          <p:cNvSpPr>
            <a:spLocks noGrp="1"/>
          </p:cNvSpPr>
          <p:nvPr>
            <p:ph type="sldNum" sz="quarter" idx="12"/>
          </p:nvPr>
        </p:nvSpPr>
        <p:spPr/>
        <p:txBody>
          <a:bodyPr/>
          <a:lstStyle/>
          <a:p>
            <a:fld id="{88FA981C-8A72-E141-AE00-FF53FB5D2D90}" type="slidenum">
              <a:rPr lang="en-US" smtClean="0"/>
              <a:t>‹#›</a:t>
            </a:fld>
            <a:endParaRPr lang="en-US"/>
          </a:p>
        </p:txBody>
      </p:sp>
    </p:spTree>
    <p:extLst>
      <p:ext uri="{BB962C8B-B14F-4D97-AF65-F5344CB8AC3E}">
        <p14:creationId xmlns:p14="http://schemas.microsoft.com/office/powerpoint/2010/main" val="125697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AB5C1-E284-504E-AE35-E8EC2E5B45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D1DDC0-A80F-2248-A3B4-EB8061AF11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199216-269D-CD4B-A91C-42FE984FAB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5D7794-CD5C-0040-A4C6-BFDAB91B88AE}"/>
              </a:ext>
            </a:extLst>
          </p:cNvPr>
          <p:cNvSpPr>
            <a:spLocks noGrp="1"/>
          </p:cNvSpPr>
          <p:nvPr>
            <p:ph type="dt" sz="half" idx="10"/>
          </p:nvPr>
        </p:nvSpPr>
        <p:spPr/>
        <p:txBody>
          <a:bodyPr/>
          <a:lstStyle/>
          <a:p>
            <a:fld id="{CBA7B51C-4A64-5C42-B93F-3A6373E2DB39}" type="datetimeFigureOut">
              <a:rPr lang="en-US" smtClean="0"/>
              <a:t>1/6/20</a:t>
            </a:fld>
            <a:endParaRPr lang="en-US"/>
          </a:p>
        </p:txBody>
      </p:sp>
      <p:sp>
        <p:nvSpPr>
          <p:cNvPr id="6" name="Footer Placeholder 5">
            <a:extLst>
              <a:ext uri="{FF2B5EF4-FFF2-40B4-BE49-F238E27FC236}">
                <a16:creationId xmlns:a16="http://schemas.microsoft.com/office/drawing/2014/main" id="{8FB1397D-EFDB-2642-BF9A-5BB171AE2A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842852-2655-1B42-81F7-5ED7B9DF0758}"/>
              </a:ext>
            </a:extLst>
          </p:cNvPr>
          <p:cNvSpPr>
            <a:spLocks noGrp="1"/>
          </p:cNvSpPr>
          <p:nvPr>
            <p:ph type="sldNum" sz="quarter" idx="12"/>
          </p:nvPr>
        </p:nvSpPr>
        <p:spPr/>
        <p:txBody>
          <a:bodyPr/>
          <a:lstStyle/>
          <a:p>
            <a:fld id="{88FA981C-8A72-E141-AE00-FF53FB5D2D90}" type="slidenum">
              <a:rPr lang="en-US" smtClean="0"/>
              <a:t>‹#›</a:t>
            </a:fld>
            <a:endParaRPr lang="en-US"/>
          </a:p>
        </p:txBody>
      </p:sp>
    </p:spTree>
    <p:extLst>
      <p:ext uri="{BB962C8B-B14F-4D97-AF65-F5344CB8AC3E}">
        <p14:creationId xmlns:p14="http://schemas.microsoft.com/office/powerpoint/2010/main" val="1159236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CE51D-AF46-8845-9DEB-A822C408CA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E25AD1-A9DF-C644-A7F6-EE8C7DF635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658E8C-1E1E-DC4A-A4AC-3FCAB70A1C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2DA206-CE25-6741-B287-05B93EE5D417}"/>
              </a:ext>
            </a:extLst>
          </p:cNvPr>
          <p:cNvSpPr>
            <a:spLocks noGrp="1"/>
          </p:cNvSpPr>
          <p:nvPr>
            <p:ph type="dt" sz="half" idx="10"/>
          </p:nvPr>
        </p:nvSpPr>
        <p:spPr/>
        <p:txBody>
          <a:bodyPr/>
          <a:lstStyle/>
          <a:p>
            <a:fld id="{CBA7B51C-4A64-5C42-B93F-3A6373E2DB39}" type="datetimeFigureOut">
              <a:rPr lang="en-US" smtClean="0"/>
              <a:t>1/6/20</a:t>
            </a:fld>
            <a:endParaRPr lang="en-US"/>
          </a:p>
        </p:txBody>
      </p:sp>
      <p:sp>
        <p:nvSpPr>
          <p:cNvPr id="6" name="Footer Placeholder 5">
            <a:extLst>
              <a:ext uri="{FF2B5EF4-FFF2-40B4-BE49-F238E27FC236}">
                <a16:creationId xmlns:a16="http://schemas.microsoft.com/office/drawing/2014/main" id="{63987425-0071-7A44-868E-E537C9B93D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ECE3B8-9F01-4E48-8CA2-3572AA980BF3}"/>
              </a:ext>
            </a:extLst>
          </p:cNvPr>
          <p:cNvSpPr>
            <a:spLocks noGrp="1"/>
          </p:cNvSpPr>
          <p:nvPr>
            <p:ph type="sldNum" sz="quarter" idx="12"/>
          </p:nvPr>
        </p:nvSpPr>
        <p:spPr/>
        <p:txBody>
          <a:bodyPr/>
          <a:lstStyle/>
          <a:p>
            <a:fld id="{88FA981C-8A72-E141-AE00-FF53FB5D2D90}" type="slidenum">
              <a:rPr lang="en-US" smtClean="0"/>
              <a:t>‹#›</a:t>
            </a:fld>
            <a:endParaRPr lang="en-US"/>
          </a:p>
        </p:txBody>
      </p:sp>
    </p:spTree>
    <p:extLst>
      <p:ext uri="{BB962C8B-B14F-4D97-AF65-F5344CB8AC3E}">
        <p14:creationId xmlns:p14="http://schemas.microsoft.com/office/powerpoint/2010/main" val="1293502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C27559-A1CD-C44F-8F22-42AEEA28A0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F6B491-57FE-4D4D-B532-7A29356247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091006-5841-8043-81C5-1BD3264CB0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A7B51C-4A64-5C42-B93F-3A6373E2DB39}" type="datetimeFigureOut">
              <a:rPr lang="en-US" smtClean="0"/>
              <a:t>1/6/20</a:t>
            </a:fld>
            <a:endParaRPr lang="en-US"/>
          </a:p>
        </p:txBody>
      </p:sp>
      <p:sp>
        <p:nvSpPr>
          <p:cNvPr id="5" name="Footer Placeholder 4">
            <a:extLst>
              <a:ext uri="{FF2B5EF4-FFF2-40B4-BE49-F238E27FC236}">
                <a16:creationId xmlns:a16="http://schemas.microsoft.com/office/drawing/2014/main" id="{F9600144-34B4-5842-B47F-44DA03E1E9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00C94E-A516-5249-92BD-CA5AAE90FB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FA981C-8A72-E141-AE00-FF53FB5D2D90}" type="slidenum">
              <a:rPr lang="en-US" smtClean="0"/>
              <a:t>‹#›</a:t>
            </a:fld>
            <a:endParaRPr lang="en-US"/>
          </a:p>
        </p:txBody>
      </p:sp>
    </p:spTree>
    <p:extLst>
      <p:ext uri="{BB962C8B-B14F-4D97-AF65-F5344CB8AC3E}">
        <p14:creationId xmlns:p14="http://schemas.microsoft.com/office/powerpoint/2010/main" val="3421572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cs.brown.edu/courses/cs019/2018/laptop-policy.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sdacs.ucsd.edu/~icc/index.php"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F1487-E607-BC4B-8332-15581ED52D1C}"/>
              </a:ext>
            </a:extLst>
          </p:cNvPr>
          <p:cNvSpPr>
            <a:spLocks noGrp="1"/>
          </p:cNvSpPr>
          <p:nvPr>
            <p:ph type="ctrTitle"/>
          </p:nvPr>
        </p:nvSpPr>
        <p:spPr/>
        <p:txBody>
          <a:bodyPr/>
          <a:lstStyle/>
          <a:p>
            <a:r>
              <a:rPr lang="en-US" dirty="0"/>
              <a:t>Introduction to Programming I in Java (CSE8A)</a:t>
            </a:r>
          </a:p>
        </p:txBody>
      </p:sp>
      <p:sp>
        <p:nvSpPr>
          <p:cNvPr id="4" name="Subtitle 3">
            <a:extLst>
              <a:ext uri="{FF2B5EF4-FFF2-40B4-BE49-F238E27FC236}">
                <a16:creationId xmlns:a16="http://schemas.microsoft.com/office/drawing/2014/main" id="{ADEACD7A-D4DF-044D-8A6F-493DB4A0FC1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3845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97970-5D1D-BB47-8ECC-16826CA03BB8}"/>
              </a:ext>
            </a:extLst>
          </p:cNvPr>
          <p:cNvSpPr>
            <a:spLocks noGrp="1"/>
          </p:cNvSpPr>
          <p:nvPr>
            <p:ph type="title"/>
          </p:nvPr>
        </p:nvSpPr>
        <p:spPr/>
        <p:txBody>
          <a:bodyPr/>
          <a:lstStyle/>
          <a:p>
            <a:r>
              <a:rPr lang="en-US" dirty="0"/>
              <a:t>On-line Q&amp;A via Canvas</a:t>
            </a:r>
          </a:p>
        </p:txBody>
      </p:sp>
      <p:sp>
        <p:nvSpPr>
          <p:cNvPr id="4" name="Content Placeholder 3">
            <a:extLst>
              <a:ext uri="{FF2B5EF4-FFF2-40B4-BE49-F238E27FC236}">
                <a16:creationId xmlns:a16="http://schemas.microsoft.com/office/drawing/2014/main" id="{B625F90F-9BEE-AC4D-B85A-03F67D62CA3A}"/>
              </a:ext>
            </a:extLst>
          </p:cNvPr>
          <p:cNvSpPr>
            <a:spLocks noGrp="1"/>
          </p:cNvSpPr>
          <p:nvPr>
            <p:ph idx="1"/>
          </p:nvPr>
        </p:nvSpPr>
        <p:spPr/>
        <p:txBody>
          <a:bodyPr/>
          <a:lstStyle/>
          <a:p>
            <a:r>
              <a:rPr lang="en-US" dirty="0"/>
              <a:t>Discussions with public questions/replies for lectures and readings</a:t>
            </a:r>
          </a:p>
          <a:p>
            <a:r>
              <a:rPr lang="en-US" dirty="0"/>
              <a:t>Frequently asked questions posts for programming assignments</a:t>
            </a:r>
          </a:p>
          <a:p>
            <a:r>
              <a:rPr lang="en-US" dirty="0"/>
              <a:t>Private messages to ALL course staff for questions that can't be public</a:t>
            </a:r>
          </a:p>
        </p:txBody>
      </p:sp>
    </p:spTree>
    <p:extLst>
      <p:ext uri="{BB962C8B-B14F-4D97-AF65-F5344CB8AC3E}">
        <p14:creationId xmlns:p14="http://schemas.microsoft.com/office/powerpoint/2010/main" val="4172220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F8956-6F7F-664A-AC24-5DB6863AFFF1}"/>
              </a:ext>
            </a:extLst>
          </p:cNvPr>
          <p:cNvSpPr>
            <a:spLocks noGrp="1"/>
          </p:cNvSpPr>
          <p:nvPr>
            <p:ph type="title"/>
          </p:nvPr>
        </p:nvSpPr>
        <p:spPr/>
        <p:txBody>
          <a:bodyPr/>
          <a:lstStyle/>
          <a:p>
            <a:r>
              <a:rPr lang="en-US" dirty="0"/>
              <a:t>Devices in class</a:t>
            </a:r>
          </a:p>
        </p:txBody>
      </p:sp>
      <p:sp>
        <p:nvSpPr>
          <p:cNvPr id="3" name="Content Placeholder 2">
            <a:extLst>
              <a:ext uri="{FF2B5EF4-FFF2-40B4-BE49-F238E27FC236}">
                <a16:creationId xmlns:a16="http://schemas.microsoft.com/office/drawing/2014/main" id="{245ADAC0-7B77-FE40-90BA-D383B8C094F4}"/>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1721403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F8956-6F7F-664A-AC24-5DB6863AFFF1}"/>
              </a:ext>
            </a:extLst>
          </p:cNvPr>
          <p:cNvSpPr>
            <a:spLocks noGrp="1"/>
          </p:cNvSpPr>
          <p:nvPr>
            <p:ph type="title"/>
          </p:nvPr>
        </p:nvSpPr>
        <p:spPr/>
        <p:txBody>
          <a:bodyPr/>
          <a:lstStyle/>
          <a:p>
            <a:r>
              <a:rPr lang="en-US" dirty="0"/>
              <a:t>Devices in class</a:t>
            </a:r>
          </a:p>
        </p:txBody>
      </p:sp>
      <p:sp>
        <p:nvSpPr>
          <p:cNvPr id="3" name="Content Placeholder 2">
            <a:extLst>
              <a:ext uri="{FF2B5EF4-FFF2-40B4-BE49-F238E27FC236}">
                <a16:creationId xmlns:a16="http://schemas.microsoft.com/office/drawing/2014/main" id="{245ADAC0-7B77-FE40-90BA-D383B8C094F4}"/>
              </a:ext>
            </a:extLst>
          </p:cNvPr>
          <p:cNvSpPr>
            <a:spLocks noGrp="1"/>
          </p:cNvSpPr>
          <p:nvPr>
            <p:ph idx="1"/>
          </p:nvPr>
        </p:nvSpPr>
        <p:spPr/>
        <p:txBody>
          <a:bodyPr/>
          <a:lstStyle/>
          <a:p>
            <a:r>
              <a:rPr lang="en-US" dirty="0"/>
              <a:t>You can use a device in class BUT</a:t>
            </a:r>
          </a:p>
          <a:p>
            <a:pPr lvl="1"/>
            <a:r>
              <a:rPr lang="en-US" dirty="0"/>
              <a:t>It must have content on the screen directly related to the current lecture</a:t>
            </a:r>
          </a:p>
          <a:p>
            <a:pPr lvl="1"/>
            <a:r>
              <a:rPr lang="en-US" dirty="0"/>
              <a:t>If it does not, you must be sitting in the back two rows of the room</a:t>
            </a:r>
            <a:br>
              <a:rPr lang="en-US" dirty="0"/>
            </a:br>
            <a:endParaRPr lang="en-US" dirty="0"/>
          </a:p>
          <a:p>
            <a:r>
              <a:rPr lang="en-US" dirty="0"/>
              <a:t>Prof Shriram </a:t>
            </a:r>
            <a:r>
              <a:rPr lang="en-US" dirty="0" err="1"/>
              <a:t>Krishnamurthi</a:t>
            </a:r>
            <a:r>
              <a:rPr lang="en-US" dirty="0"/>
              <a:t> has summarized some relevant literature on the topic</a:t>
            </a:r>
          </a:p>
          <a:p>
            <a:pPr lvl="1"/>
            <a:r>
              <a:rPr lang="en-US" dirty="0">
                <a:hlinkClick r:id="rId3"/>
              </a:rPr>
              <a:t>https://cs.brown.edu/courses/cs019/2018/laptop-policy.html</a:t>
            </a:r>
            <a:endParaRPr lang="en-US" dirty="0"/>
          </a:p>
        </p:txBody>
      </p:sp>
    </p:spTree>
    <p:extLst>
      <p:ext uri="{BB962C8B-B14F-4D97-AF65-F5344CB8AC3E}">
        <p14:creationId xmlns:p14="http://schemas.microsoft.com/office/powerpoint/2010/main" val="3859129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8A0806-C329-244D-A8C5-E587652AE5CF}"/>
              </a:ext>
            </a:extLst>
          </p:cNvPr>
          <p:cNvSpPr>
            <a:spLocks noGrp="1"/>
          </p:cNvSpPr>
          <p:nvPr>
            <p:ph type="title"/>
          </p:nvPr>
        </p:nvSpPr>
        <p:spPr/>
        <p:txBody>
          <a:bodyPr/>
          <a:lstStyle/>
          <a:p>
            <a:r>
              <a:rPr lang="en-US" dirty="0"/>
              <a:t>ieng6 account setup</a:t>
            </a:r>
          </a:p>
        </p:txBody>
      </p:sp>
      <p:sp>
        <p:nvSpPr>
          <p:cNvPr id="6" name="Text Placeholder 5">
            <a:extLst>
              <a:ext uri="{FF2B5EF4-FFF2-40B4-BE49-F238E27FC236}">
                <a16:creationId xmlns:a16="http://schemas.microsoft.com/office/drawing/2014/main" id="{8FF32BB5-5FC7-4840-90BB-57BC85DFD77D}"/>
              </a:ext>
            </a:extLst>
          </p:cNvPr>
          <p:cNvSpPr>
            <a:spLocks noGrp="1"/>
          </p:cNvSpPr>
          <p:nvPr>
            <p:ph type="body" idx="4294967295"/>
          </p:nvPr>
        </p:nvSpPr>
        <p:spPr/>
        <p:txBody>
          <a:bodyPr/>
          <a:lstStyle/>
          <a:p>
            <a:r>
              <a:rPr lang="en-US" dirty="0"/>
              <a:t>You have an account that's dedicated to this course</a:t>
            </a:r>
          </a:p>
          <a:p>
            <a:r>
              <a:rPr lang="en-US" dirty="0"/>
              <a:t>Visit </a:t>
            </a:r>
            <a:r>
              <a:rPr lang="en-US" dirty="0">
                <a:hlinkClick r:id="rId3"/>
              </a:rPr>
              <a:t>https://sdacs.ucsd.edu/~icc/index.php</a:t>
            </a:r>
            <a:r>
              <a:rPr lang="en-US" dirty="0"/>
              <a:t> to find it, you can reset the password to one of your choosing</a:t>
            </a:r>
          </a:p>
          <a:p>
            <a:r>
              <a:rPr lang="en-US" dirty="0"/>
              <a:t>There will be some time to do this in lab tomorrow, but it helps to do it ahead of time!</a:t>
            </a:r>
          </a:p>
        </p:txBody>
      </p:sp>
    </p:spTree>
    <p:extLst>
      <p:ext uri="{BB962C8B-B14F-4D97-AF65-F5344CB8AC3E}">
        <p14:creationId xmlns:p14="http://schemas.microsoft.com/office/powerpoint/2010/main" val="3130452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3BCE3-7A4B-B741-8EE5-DDAE3EF5DF11}"/>
              </a:ext>
            </a:extLst>
          </p:cNvPr>
          <p:cNvSpPr>
            <a:spLocks noGrp="1"/>
          </p:cNvSpPr>
          <p:nvPr>
            <p:ph type="title"/>
          </p:nvPr>
        </p:nvSpPr>
        <p:spPr/>
        <p:txBody>
          <a:bodyPr/>
          <a:lstStyle/>
          <a:p>
            <a:r>
              <a:rPr lang="en-US" dirty="0"/>
              <a:t>Two things due Friday</a:t>
            </a:r>
          </a:p>
        </p:txBody>
      </p:sp>
      <p:sp>
        <p:nvSpPr>
          <p:cNvPr id="3" name="Content Placeholder 2">
            <a:extLst>
              <a:ext uri="{FF2B5EF4-FFF2-40B4-BE49-F238E27FC236}">
                <a16:creationId xmlns:a16="http://schemas.microsoft.com/office/drawing/2014/main" id="{1B0089D3-F9F7-2F43-9DCC-EF42C1FECC75}"/>
              </a:ext>
            </a:extLst>
          </p:cNvPr>
          <p:cNvSpPr>
            <a:spLocks noGrp="1"/>
          </p:cNvSpPr>
          <p:nvPr>
            <p:ph idx="1"/>
          </p:nvPr>
        </p:nvSpPr>
        <p:spPr/>
        <p:txBody>
          <a:bodyPr/>
          <a:lstStyle/>
          <a:p>
            <a:r>
              <a:rPr lang="en-US" dirty="0"/>
              <a:t>"PA"0</a:t>
            </a:r>
          </a:p>
          <a:p>
            <a:pPr lvl="1"/>
            <a:r>
              <a:rPr lang="en-US" dirty="0"/>
              <a:t>Available via course web site</a:t>
            </a:r>
          </a:p>
          <a:p>
            <a:pPr lvl="1"/>
            <a:r>
              <a:rPr lang="en-US" dirty="0"/>
              <a:t>Filling out some initial forms for the course</a:t>
            </a:r>
          </a:p>
          <a:p>
            <a:pPr lvl="1"/>
            <a:r>
              <a:rPr lang="en-US" dirty="0"/>
              <a:t>Note IRB form – </a:t>
            </a:r>
            <a:r>
              <a:rPr lang="en-US"/>
              <a:t>educational research!</a:t>
            </a:r>
            <a:endParaRPr lang="en-US" dirty="0"/>
          </a:p>
          <a:p>
            <a:r>
              <a:rPr lang="en-US" dirty="0"/>
              <a:t>Reading + practice problems</a:t>
            </a:r>
          </a:p>
          <a:p>
            <a:pPr lvl="1"/>
            <a:r>
              <a:rPr lang="en-US" dirty="0"/>
              <a:t>Available via... the course web site!</a:t>
            </a:r>
          </a:p>
          <a:p>
            <a:pPr lvl="1"/>
            <a:r>
              <a:rPr lang="en-US" dirty="0"/>
              <a:t>Reading, quiz questions, and some getting-started programming</a:t>
            </a:r>
          </a:p>
        </p:txBody>
      </p:sp>
    </p:spTree>
    <p:extLst>
      <p:ext uri="{BB962C8B-B14F-4D97-AF65-F5344CB8AC3E}">
        <p14:creationId xmlns:p14="http://schemas.microsoft.com/office/powerpoint/2010/main" val="2848293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3ADA5-5E2C-8446-9478-08048CB38414}"/>
              </a:ext>
            </a:extLst>
          </p:cNvPr>
          <p:cNvSpPr>
            <a:spLocks noGrp="1"/>
          </p:cNvSpPr>
          <p:nvPr>
            <p:ph type="title"/>
          </p:nvPr>
        </p:nvSpPr>
        <p:spPr/>
        <p:txBody>
          <a:bodyPr/>
          <a:lstStyle/>
          <a:p>
            <a:r>
              <a:rPr lang="en-US" dirty="0"/>
              <a:t>Take a break</a:t>
            </a:r>
          </a:p>
        </p:txBody>
      </p:sp>
      <p:sp>
        <p:nvSpPr>
          <p:cNvPr id="3" name="Content Placeholder 2">
            <a:extLst>
              <a:ext uri="{FF2B5EF4-FFF2-40B4-BE49-F238E27FC236}">
                <a16:creationId xmlns:a16="http://schemas.microsoft.com/office/drawing/2014/main" id="{E43D48F6-CC60-F846-B566-6201385933AA}"/>
              </a:ext>
            </a:extLst>
          </p:cNvPr>
          <p:cNvSpPr>
            <a:spLocks noGrp="1"/>
          </p:cNvSpPr>
          <p:nvPr>
            <p:ph idx="1"/>
          </p:nvPr>
        </p:nvSpPr>
        <p:spPr/>
        <p:txBody>
          <a:bodyPr/>
          <a:lstStyle/>
          <a:p>
            <a:r>
              <a:rPr lang="en-US" dirty="0"/>
              <a:t>Talk to the person next to you!</a:t>
            </a:r>
          </a:p>
          <a:p>
            <a:pPr lvl="1"/>
            <a:r>
              <a:rPr lang="en-US" dirty="0"/>
              <a:t>What are you hoping to get out of this course?</a:t>
            </a:r>
          </a:p>
          <a:p>
            <a:pPr lvl="1"/>
            <a:r>
              <a:rPr lang="en-US" dirty="0"/>
              <a:t>Do you typically get up this early?</a:t>
            </a:r>
          </a:p>
          <a:p>
            <a:pPr lvl="1"/>
            <a:r>
              <a:rPr lang="en-US" dirty="0"/>
              <a:t>What are some ways you interact with programming/computing in your life?</a:t>
            </a:r>
          </a:p>
        </p:txBody>
      </p:sp>
    </p:spTree>
    <p:extLst>
      <p:ext uri="{BB962C8B-B14F-4D97-AF65-F5344CB8AC3E}">
        <p14:creationId xmlns:p14="http://schemas.microsoft.com/office/powerpoint/2010/main" val="1974710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7482F-F334-1A48-9113-182857969695}"/>
              </a:ext>
            </a:extLst>
          </p:cNvPr>
          <p:cNvSpPr>
            <a:spLocks noGrp="1"/>
          </p:cNvSpPr>
          <p:nvPr>
            <p:ph type="title"/>
          </p:nvPr>
        </p:nvSpPr>
        <p:spPr/>
        <p:txBody>
          <a:bodyPr/>
          <a:lstStyle/>
          <a:p>
            <a:r>
              <a:rPr lang="en-US" dirty="0"/>
              <a:t>Hello, Python!</a:t>
            </a:r>
          </a:p>
        </p:txBody>
      </p:sp>
      <p:sp>
        <p:nvSpPr>
          <p:cNvPr id="3" name="Content Placeholder 2">
            <a:extLst>
              <a:ext uri="{FF2B5EF4-FFF2-40B4-BE49-F238E27FC236}">
                <a16:creationId xmlns:a16="http://schemas.microsoft.com/office/drawing/2014/main" id="{6F4D8A8E-5EA2-D44C-9960-0B01DACC3E48}"/>
              </a:ext>
            </a:extLst>
          </p:cNvPr>
          <p:cNvSpPr>
            <a:spLocks noGrp="1"/>
          </p:cNvSpPr>
          <p:nvPr>
            <p:ph idx="1"/>
          </p:nvPr>
        </p:nvSpPr>
        <p:spPr/>
        <p:txBody>
          <a:bodyPr/>
          <a:lstStyle/>
          <a:p>
            <a:r>
              <a:rPr lang="en-US" dirty="0"/>
              <a:t>What?! The course title said Java!</a:t>
            </a:r>
          </a:p>
          <a:p>
            <a:r>
              <a:rPr lang="en-US" dirty="0"/>
              <a:t>Get out your </a:t>
            </a:r>
            <a:r>
              <a:rPr lang="en-US" b="1" dirty="0"/>
              <a:t>worksheet</a:t>
            </a:r>
            <a:endParaRPr lang="en-US" dirty="0"/>
          </a:p>
        </p:txBody>
      </p:sp>
      <p:pic>
        <p:nvPicPr>
          <p:cNvPr id="4" name="Picture 3">
            <a:extLst>
              <a:ext uri="{FF2B5EF4-FFF2-40B4-BE49-F238E27FC236}">
                <a16:creationId xmlns:a16="http://schemas.microsoft.com/office/drawing/2014/main" id="{EC512555-24BB-6540-9158-182DF4CAE820}"/>
              </a:ext>
            </a:extLst>
          </p:cNvPr>
          <p:cNvPicPr>
            <a:picLocks noChangeAspect="1"/>
          </p:cNvPicPr>
          <p:nvPr/>
        </p:nvPicPr>
        <p:blipFill>
          <a:blip r:embed="rId3"/>
          <a:stretch>
            <a:fillRect/>
          </a:stretch>
        </p:blipFill>
        <p:spPr>
          <a:xfrm>
            <a:off x="2030186" y="2987675"/>
            <a:ext cx="8458200" cy="3505200"/>
          </a:xfrm>
          <a:prstGeom prst="rect">
            <a:avLst/>
          </a:prstGeom>
        </p:spPr>
      </p:pic>
    </p:spTree>
    <p:extLst>
      <p:ext uri="{BB962C8B-B14F-4D97-AF65-F5344CB8AC3E}">
        <p14:creationId xmlns:p14="http://schemas.microsoft.com/office/powerpoint/2010/main" val="3177837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hoto of Joe and a small short-haired dog jogging away from the camera at Ocean Beach.">
            <a:extLst>
              <a:ext uri="{FF2B5EF4-FFF2-40B4-BE49-F238E27FC236}">
                <a16:creationId xmlns:a16="http://schemas.microsoft.com/office/drawing/2014/main" id="{B0ACA765-4493-6346-BB09-996B97085DAC}"/>
              </a:ext>
            </a:extLst>
          </p:cNvPr>
          <p:cNvPicPr>
            <a:picLocks noChangeAspect="1"/>
          </p:cNvPicPr>
          <p:nvPr/>
        </p:nvPicPr>
        <p:blipFill>
          <a:blip r:embed="rId3"/>
          <a:stretch>
            <a:fillRect/>
          </a:stretch>
        </p:blipFill>
        <p:spPr>
          <a:xfrm>
            <a:off x="0" y="2794000"/>
            <a:ext cx="12192000" cy="4064000"/>
          </a:xfrm>
          <a:prstGeom prst="rect">
            <a:avLst/>
          </a:prstGeom>
        </p:spPr>
      </p:pic>
      <p:sp>
        <p:nvSpPr>
          <p:cNvPr id="5" name="Content Placeholder 4">
            <a:extLst>
              <a:ext uri="{FF2B5EF4-FFF2-40B4-BE49-F238E27FC236}">
                <a16:creationId xmlns:a16="http://schemas.microsoft.com/office/drawing/2014/main" id="{F2820E2F-E145-CF4B-A360-A790354E47B0}"/>
              </a:ext>
            </a:extLst>
          </p:cNvPr>
          <p:cNvSpPr>
            <a:spLocks noGrp="1"/>
          </p:cNvSpPr>
          <p:nvPr>
            <p:ph idx="1"/>
          </p:nvPr>
        </p:nvSpPr>
        <p:spPr>
          <a:xfrm>
            <a:off x="3099122" y="396214"/>
            <a:ext cx="9092878" cy="1961877"/>
          </a:xfrm>
        </p:spPr>
        <p:txBody>
          <a:bodyPr>
            <a:normAutofit fontScale="92500" lnSpcReduction="10000"/>
          </a:bodyPr>
          <a:lstStyle/>
          <a:p>
            <a:r>
              <a:rPr lang="en-US" sz="2400" dirty="0"/>
              <a:t>I like to be called "Joe" (or "Professor </a:t>
            </a:r>
            <a:r>
              <a:rPr lang="en-US" sz="2400" dirty="0" err="1"/>
              <a:t>Politz</a:t>
            </a:r>
            <a:r>
              <a:rPr lang="en-US" sz="2400" dirty="0"/>
              <a:t>" if you prefer using a title)</a:t>
            </a:r>
          </a:p>
          <a:p>
            <a:r>
              <a:rPr lang="en-US" sz="2400" dirty="0"/>
              <a:t>I like to study &amp; build programming languages</a:t>
            </a:r>
          </a:p>
          <a:p>
            <a:r>
              <a:rPr lang="en-US" sz="2400" dirty="0"/>
              <a:t>I like dogs</a:t>
            </a:r>
          </a:p>
          <a:p>
            <a:r>
              <a:rPr lang="en-US" sz="2400" dirty="0"/>
              <a:t>I really like programming</a:t>
            </a:r>
          </a:p>
          <a:p>
            <a:r>
              <a:rPr lang="en-US" sz="2400" dirty="0"/>
              <a:t>I grew up in Massachusetts (near Boston, East Coast of USA)</a:t>
            </a:r>
          </a:p>
        </p:txBody>
      </p:sp>
      <p:sp>
        <p:nvSpPr>
          <p:cNvPr id="6" name="Title 5">
            <a:extLst>
              <a:ext uri="{FF2B5EF4-FFF2-40B4-BE49-F238E27FC236}">
                <a16:creationId xmlns:a16="http://schemas.microsoft.com/office/drawing/2014/main" id="{BCFD43B2-1DB5-C44E-BB2A-7CED774B74BB}"/>
              </a:ext>
            </a:extLst>
          </p:cNvPr>
          <p:cNvSpPr>
            <a:spLocks noGrp="1"/>
          </p:cNvSpPr>
          <p:nvPr>
            <p:ph type="title"/>
          </p:nvPr>
        </p:nvSpPr>
        <p:spPr>
          <a:xfrm>
            <a:off x="959734" y="596619"/>
            <a:ext cx="1060048" cy="1325563"/>
          </a:xfrm>
        </p:spPr>
        <p:txBody>
          <a:bodyPr/>
          <a:lstStyle/>
          <a:p>
            <a:r>
              <a:rPr lang="en-US" dirty="0"/>
              <a:t>Joe</a:t>
            </a:r>
          </a:p>
        </p:txBody>
      </p:sp>
    </p:spTree>
    <p:extLst>
      <p:ext uri="{BB962C8B-B14F-4D97-AF65-F5344CB8AC3E}">
        <p14:creationId xmlns:p14="http://schemas.microsoft.com/office/powerpoint/2010/main" val="3864314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9FC8-7943-C74F-8CDF-C264721BCD29}"/>
              </a:ext>
            </a:extLst>
          </p:cNvPr>
          <p:cNvSpPr>
            <a:spLocks noGrp="1"/>
          </p:cNvSpPr>
          <p:nvPr>
            <p:ph type="title"/>
          </p:nvPr>
        </p:nvSpPr>
        <p:spPr/>
        <p:txBody>
          <a:bodyPr/>
          <a:lstStyle/>
          <a:p>
            <a:r>
              <a:rPr lang="en-US" dirty="0"/>
              <a:t>The Course Website – It's Useful!</a:t>
            </a:r>
          </a:p>
        </p:txBody>
      </p:sp>
      <p:sp>
        <p:nvSpPr>
          <p:cNvPr id="3" name="Content Placeholder 2">
            <a:extLst>
              <a:ext uri="{FF2B5EF4-FFF2-40B4-BE49-F238E27FC236}">
                <a16:creationId xmlns:a16="http://schemas.microsoft.com/office/drawing/2014/main" id="{C6BFCE52-B567-B240-B924-4F40F9F57569}"/>
              </a:ext>
            </a:extLst>
          </p:cNvPr>
          <p:cNvSpPr>
            <a:spLocks noGrp="1"/>
          </p:cNvSpPr>
          <p:nvPr>
            <p:ph idx="1"/>
          </p:nvPr>
        </p:nvSpPr>
        <p:spPr/>
        <p:txBody>
          <a:bodyPr/>
          <a:lstStyle/>
          <a:p>
            <a:r>
              <a:rPr lang="en-US" dirty="0"/>
              <a:t>Go to: https://ucsd-cse8a-w20.github.io</a:t>
            </a:r>
          </a:p>
          <a:p>
            <a:r>
              <a:rPr lang="en-US" dirty="0"/>
              <a:t>Or search for "Joe </a:t>
            </a:r>
            <a:r>
              <a:rPr lang="en-US" dirty="0" err="1"/>
              <a:t>Politz</a:t>
            </a:r>
            <a:r>
              <a:rPr lang="en-US" dirty="0"/>
              <a:t> UCSD"</a:t>
            </a:r>
            <a:br>
              <a:rPr lang="en-US" dirty="0"/>
            </a:br>
            <a:endParaRPr lang="en-US" dirty="0"/>
          </a:p>
        </p:txBody>
      </p:sp>
      <p:pic>
        <p:nvPicPr>
          <p:cNvPr id="5" name="Picture 4" descr="A screenshot of the top of the course web page">
            <a:extLst>
              <a:ext uri="{FF2B5EF4-FFF2-40B4-BE49-F238E27FC236}">
                <a16:creationId xmlns:a16="http://schemas.microsoft.com/office/drawing/2014/main" id="{ED56558E-2DF1-2344-B7F5-58E7FC4EE3BC}"/>
              </a:ext>
            </a:extLst>
          </p:cNvPr>
          <p:cNvPicPr>
            <a:picLocks noChangeAspect="1"/>
          </p:cNvPicPr>
          <p:nvPr/>
        </p:nvPicPr>
        <p:blipFill>
          <a:blip r:embed="rId3"/>
          <a:stretch>
            <a:fillRect/>
          </a:stretch>
        </p:blipFill>
        <p:spPr>
          <a:xfrm>
            <a:off x="1143000" y="3721100"/>
            <a:ext cx="9906000" cy="2590800"/>
          </a:xfrm>
          <a:prstGeom prst="rect">
            <a:avLst/>
          </a:prstGeom>
        </p:spPr>
      </p:pic>
    </p:spTree>
    <p:extLst>
      <p:ext uri="{BB962C8B-B14F-4D97-AF65-F5344CB8AC3E}">
        <p14:creationId xmlns:p14="http://schemas.microsoft.com/office/powerpoint/2010/main" val="2769568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6F58-3E17-8441-A6E7-9994C6901051}"/>
              </a:ext>
            </a:extLst>
          </p:cNvPr>
          <p:cNvSpPr>
            <a:spLocks noGrp="1"/>
          </p:cNvSpPr>
          <p:nvPr>
            <p:ph type="title"/>
          </p:nvPr>
        </p:nvSpPr>
        <p:spPr/>
        <p:txBody>
          <a:bodyPr/>
          <a:lstStyle/>
          <a:p>
            <a:r>
              <a:rPr lang="en-US" dirty="0"/>
              <a:t>This course – work with interesting data</a:t>
            </a:r>
          </a:p>
        </p:txBody>
      </p:sp>
      <p:pic>
        <p:nvPicPr>
          <p:cNvPr id="2050" name="Picture 2" descr="Some data about pothole reports in a table including metadata like an id and the date and coordinates of the report.">
            <a:extLst>
              <a:ext uri="{FF2B5EF4-FFF2-40B4-BE49-F238E27FC236}">
                <a16:creationId xmlns:a16="http://schemas.microsoft.com/office/drawing/2014/main" id="{4C4D001B-5B6B-3340-8FDD-6E47321BB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985" y="1592212"/>
            <a:ext cx="6119254" cy="193526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Several different sound frequencies">
            <a:extLst>
              <a:ext uri="{FF2B5EF4-FFF2-40B4-BE49-F238E27FC236}">
                <a16:creationId xmlns:a16="http://schemas.microsoft.com/office/drawing/2014/main" id="{191D6A17-6664-4740-811A-86C2DAC1CF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206" y="4049805"/>
            <a:ext cx="3999583" cy="24430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landscape with a small pool and crops growing, with several different color filters applied.">
            <a:extLst>
              <a:ext uri="{FF2B5EF4-FFF2-40B4-BE49-F238E27FC236}">
                <a16:creationId xmlns:a16="http://schemas.microsoft.com/office/drawing/2014/main" id="{6E3BFD17-6C52-6C40-852B-6ADB76F0CD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9239" y="3429000"/>
            <a:ext cx="5022761" cy="3355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248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A3ED9-A374-8444-AF46-3E0F0124EC77}"/>
              </a:ext>
            </a:extLst>
          </p:cNvPr>
          <p:cNvSpPr>
            <a:spLocks noGrp="1"/>
          </p:cNvSpPr>
          <p:nvPr>
            <p:ph type="title"/>
          </p:nvPr>
        </p:nvSpPr>
        <p:spPr/>
        <p:txBody>
          <a:bodyPr/>
          <a:lstStyle/>
          <a:p>
            <a:r>
              <a:rPr lang="en-US" dirty="0"/>
              <a:t>Staff Introductions</a:t>
            </a:r>
          </a:p>
        </p:txBody>
      </p:sp>
      <p:sp>
        <p:nvSpPr>
          <p:cNvPr id="4" name="Content Placeholder 3">
            <a:extLst>
              <a:ext uri="{FF2B5EF4-FFF2-40B4-BE49-F238E27FC236}">
                <a16:creationId xmlns:a16="http://schemas.microsoft.com/office/drawing/2014/main" id="{D4BB459B-B6D3-5149-92A4-4025F6EC5C10}"/>
              </a:ext>
            </a:extLst>
          </p:cNvPr>
          <p:cNvSpPr>
            <a:spLocks noGrp="1"/>
          </p:cNvSpPr>
          <p:nvPr>
            <p:ph idx="1"/>
          </p:nvPr>
        </p:nvSpPr>
        <p:spPr/>
        <p:txBody>
          <a:bodyPr/>
          <a:lstStyle/>
          <a:p>
            <a:r>
              <a:rPr lang="en-US" dirty="0"/>
              <a:t>We have 22 staff members (3 TAs and 19 tutors)</a:t>
            </a:r>
          </a:p>
          <a:p>
            <a:r>
              <a:rPr lang="en-US" dirty="0"/>
              <a:t>We are here to help! You can ask questions online and in person</a:t>
            </a:r>
          </a:p>
        </p:txBody>
      </p:sp>
    </p:spTree>
    <p:extLst>
      <p:ext uri="{BB962C8B-B14F-4D97-AF65-F5344CB8AC3E}">
        <p14:creationId xmlns:p14="http://schemas.microsoft.com/office/powerpoint/2010/main" val="3252685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50FDC-0F9C-C549-B691-800910435FF1}"/>
              </a:ext>
            </a:extLst>
          </p:cNvPr>
          <p:cNvSpPr>
            <a:spLocks noGrp="1"/>
          </p:cNvSpPr>
          <p:nvPr>
            <p:ph type="title"/>
          </p:nvPr>
        </p:nvSpPr>
        <p:spPr/>
        <p:txBody>
          <a:bodyPr/>
          <a:lstStyle/>
          <a:p>
            <a:r>
              <a:rPr lang="en-US" dirty="0"/>
              <a:t>Reading &amp; programming practice</a:t>
            </a:r>
          </a:p>
        </p:txBody>
      </p:sp>
      <p:sp>
        <p:nvSpPr>
          <p:cNvPr id="3" name="Text Placeholder 2">
            <a:extLst>
              <a:ext uri="{FF2B5EF4-FFF2-40B4-BE49-F238E27FC236}">
                <a16:creationId xmlns:a16="http://schemas.microsoft.com/office/drawing/2014/main" id="{7B49B8F0-3677-1A4D-A906-7976A77B8F9E}"/>
              </a:ext>
            </a:extLst>
          </p:cNvPr>
          <p:cNvSpPr>
            <a:spLocks noGrp="1"/>
          </p:cNvSpPr>
          <p:nvPr>
            <p:ph type="body" idx="4294967295"/>
          </p:nvPr>
        </p:nvSpPr>
        <p:spPr/>
        <p:txBody>
          <a:bodyPr/>
          <a:lstStyle/>
          <a:p>
            <a:r>
              <a:rPr lang="en-US" dirty="0"/>
              <a:t>We will be using a service called </a:t>
            </a:r>
            <a:r>
              <a:rPr lang="en-US" dirty="0" err="1"/>
              <a:t>Stepik</a:t>
            </a:r>
            <a:r>
              <a:rPr lang="en-US" dirty="0"/>
              <a:t>, you can join the class at a link on (you guessed it) the course web site.</a:t>
            </a:r>
          </a:p>
          <a:p>
            <a:r>
              <a:rPr lang="en-US" dirty="0"/>
              <a:t>Programming practice and quiz questions</a:t>
            </a:r>
          </a:p>
        </p:txBody>
      </p:sp>
    </p:spTree>
    <p:extLst>
      <p:ext uri="{BB962C8B-B14F-4D97-AF65-F5344CB8AC3E}">
        <p14:creationId xmlns:p14="http://schemas.microsoft.com/office/powerpoint/2010/main" val="1594043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D55E-A6F6-FF4B-84EB-AD60880BC409}"/>
              </a:ext>
            </a:extLst>
          </p:cNvPr>
          <p:cNvSpPr>
            <a:spLocks noGrp="1"/>
          </p:cNvSpPr>
          <p:nvPr>
            <p:ph type="title"/>
          </p:nvPr>
        </p:nvSpPr>
        <p:spPr/>
        <p:txBody>
          <a:bodyPr/>
          <a:lstStyle/>
          <a:p>
            <a:r>
              <a:rPr lang="en-US" dirty="0"/>
              <a:t>Programming assignments/projects</a:t>
            </a:r>
          </a:p>
        </p:txBody>
      </p:sp>
      <p:sp>
        <p:nvSpPr>
          <p:cNvPr id="4" name="Text Placeholder 3">
            <a:extLst>
              <a:ext uri="{FF2B5EF4-FFF2-40B4-BE49-F238E27FC236}">
                <a16:creationId xmlns:a16="http://schemas.microsoft.com/office/drawing/2014/main" id="{FE690138-58B0-884A-899F-B33D0719BB82}"/>
              </a:ext>
            </a:extLst>
          </p:cNvPr>
          <p:cNvSpPr>
            <a:spLocks noGrp="1"/>
          </p:cNvSpPr>
          <p:nvPr>
            <p:ph type="body" sz="half" idx="2"/>
          </p:nvPr>
        </p:nvSpPr>
        <p:spPr/>
        <p:txBody>
          <a:bodyPr/>
          <a:lstStyle/>
          <a:p>
            <a:endParaRPr lang="en-US" dirty="0"/>
          </a:p>
          <a:p>
            <a:r>
              <a:rPr lang="en-US" dirty="0"/>
              <a:t>Due </a:t>
            </a:r>
            <a:r>
              <a:rPr lang="en-US" b="1" dirty="0"/>
              <a:t>Tuesday</a:t>
            </a:r>
            <a:r>
              <a:rPr lang="en-US" dirty="0"/>
              <a:t> evening at 10pm (but really by midnight)</a:t>
            </a:r>
          </a:p>
          <a:p>
            <a:endParaRPr lang="en-US" dirty="0"/>
          </a:p>
          <a:p>
            <a:r>
              <a:rPr lang="en-US" dirty="0"/>
              <a:t>Many will be open-ended exploration</a:t>
            </a:r>
          </a:p>
          <a:p>
            <a:endParaRPr lang="en-US" dirty="0"/>
          </a:p>
        </p:txBody>
      </p:sp>
      <p:pic>
        <p:nvPicPr>
          <p:cNvPr id="4100" name="Picture 4">
            <a:extLst>
              <a:ext uri="{FF2B5EF4-FFF2-40B4-BE49-F238E27FC236}">
                <a16:creationId xmlns:a16="http://schemas.microsoft.com/office/drawing/2014/main" id="{A3C235B5-7ABA-CB48-A0DA-B42FF43D25C7}"/>
              </a:ext>
              <a:ext uri="{C183D7F6-B498-43B3-948B-1728B52AA6E4}">
                <adec:decorative xmlns:adec="http://schemas.microsoft.com/office/drawing/2017/decorative" val="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237288" y="2065337"/>
            <a:ext cx="4064000" cy="271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948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829C8-3D00-A340-A56D-CB1B9D354254}"/>
              </a:ext>
            </a:extLst>
          </p:cNvPr>
          <p:cNvSpPr>
            <a:spLocks noGrp="1"/>
          </p:cNvSpPr>
          <p:nvPr>
            <p:ph type="title"/>
          </p:nvPr>
        </p:nvSpPr>
        <p:spPr/>
        <p:txBody>
          <a:bodyPr/>
          <a:lstStyle/>
          <a:p>
            <a:r>
              <a:rPr lang="en-US" dirty="0"/>
              <a:t>Assigned lab sections</a:t>
            </a:r>
          </a:p>
        </p:txBody>
      </p:sp>
      <p:sp>
        <p:nvSpPr>
          <p:cNvPr id="4" name="Text Placeholder 3">
            <a:extLst>
              <a:ext uri="{FF2B5EF4-FFF2-40B4-BE49-F238E27FC236}">
                <a16:creationId xmlns:a16="http://schemas.microsoft.com/office/drawing/2014/main" id="{7AC59FB0-EFF7-0946-AD57-2F0D65774D53}"/>
              </a:ext>
            </a:extLst>
          </p:cNvPr>
          <p:cNvSpPr>
            <a:spLocks noGrp="1"/>
          </p:cNvSpPr>
          <p:nvPr>
            <p:ph type="body" sz="half" idx="2"/>
          </p:nvPr>
        </p:nvSpPr>
        <p:spPr/>
        <p:txBody>
          <a:bodyPr/>
          <a:lstStyle/>
          <a:p>
            <a:r>
              <a:rPr lang="en-US" dirty="0"/>
              <a:t>On Wednesdays, attend the section for which you are assigned</a:t>
            </a:r>
          </a:p>
          <a:p>
            <a:r>
              <a:rPr lang="en-US" dirty="0"/>
              <a:t>Work in groups</a:t>
            </a:r>
          </a:p>
          <a:p>
            <a:r>
              <a:rPr lang="en-US" dirty="0"/>
              <a:t>Lab report + attendance for credit</a:t>
            </a:r>
          </a:p>
          <a:p>
            <a:r>
              <a:rPr lang="en-US" dirty="0"/>
              <a:t>Lowest score dropped</a:t>
            </a:r>
          </a:p>
          <a:p>
            <a:endParaRPr lang="en-US" dirty="0"/>
          </a:p>
          <a:p>
            <a:r>
              <a:rPr lang="en-US" b="1" dirty="0"/>
              <a:t>If you are waitlisted, we don't have room in the labs for you this week. The assignment will be posted online, you should still do your best to complete it. You will not earn credit for the first lab (it will be the dropped score).</a:t>
            </a:r>
          </a:p>
          <a:p>
            <a:endParaRPr lang="en-US" dirty="0"/>
          </a:p>
        </p:txBody>
      </p:sp>
      <p:pic>
        <p:nvPicPr>
          <p:cNvPr id="5122" name="Picture 2">
            <a:extLst>
              <a:ext uri="{FF2B5EF4-FFF2-40B4-BE49-F238E27FC236}">
                <a16:creationId xmlns:a16="http://schemas.microsoft.com/office/drawing/2014/main" id="{2FC35988-1443-174B-BEE1-AA0D265C2645}"/>
              </a:ext>
              <a:ext uri="{C183D7F6-B498-43B3-948B-1728B52AA6E4}">
                <adec:decorative xmlns:adec="http://schemas.microsoft.com/office/drawing/2017/decorative" val="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364266"/>
            <a:ext cx="6172200" cy="4119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395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8769D-BF96-4245-BF1B-DB32EE347227}"/>
              </a:ext>
            </a:extLst>
          </p:cNvPr>
          <p:cNvSpPr>
            <a:spLocks noGrp="1"/>
          </p:cNvSpPr>
          <p:nvPr>
            <p:ph type="title"/>
          </p:nvPr>
        </p:nvSpPr>
        <p:spPr/>
        <p:txBody>
          <a:bodyPr/>
          <a:lstStyle/>
          <a:p>
            <a:r>
              <a:rPr lang="en-US" dirty="0"/>
              <a:t>Open lab hours</a:t>
            </a:r>
          </a:p>
        </p:txBody>
      </p:sp>
      <p:sp>
        <p:nvSpPr>
          <p:cNvPr id="4" name="Text Placeholder 3">
            <a:extLst>
              <a:ext uri="{FF2B5EF4-FFF2-40B4-BE49-F238E27FC236}">
                <a16:creationId xmlns:a16="http://schemas.microsoft.com/office/drawing/2014/main" id="{9D90E121-571B-6543-A55D-1D837CBEE246}"/>
              </a:ext>
            </a:extLst>
          </p:cNvPr>
          <p:cNvSpPr>
            <a:spLocks noGrp="1"/>
          </p:cNvSpPr>
          <p:nvPr>
            <p:ph type="body" sz="half" idx="2"/>
          </p:nvPr>
        </p:nvSpPr>
        <p:spPr/>
        <p:txBody>
          <a:bodyPr/>
          <a:lstStyle/>
          <a:p>
            <a:r>
              <a:rPr lang="en-US" dirty="0"/>
              <a:t>Ask for help while working on your programming assignments!</a:t>
            </a:r>
          </a:p>
          <a:p>
            <a:r>
              <a:rPr lang="en-US" dirty="0"/>
              <a:t>Calendar on the course web site lists times when tutors are available.</a:t>
            </a:r>
          </a:p>
        </p:txBody>
      </p:sp>
      <p:pic>
        <p:nvPicPr>
          <p:cNvPr id="6" name="Picture 2" descr="A busy lab session in the UCSD CSE building with dozens of students working at workstations.">
            <a:extLst>
              <a:ext uri="{FF2B5EF4-FFF2-40B4-BE49-F238E27FC236}">
                <a16:creationId xmlns:a16="http://schemas.microsoft.com/office/drawing/2014/main" id="{B0D65645-5526-4F42-9AF3-A8DE57CA1F29}"/>
              </a:ext>
            </a:extLst>
          </p:cNvPr>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rcRect l="20086" r="20086"/>
          <a:stretch>
            <a:fillRect/>
          </a:stretch>
        </p:blipFill>
        <p:spPr bwMode="auto">
          <a:xfrm>
            <a:off x="5180012" y="1601241"/>
            <a:ext cx="6172200" cy="4267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1645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583</TotalTime>
  <Words>574</Words>
  <Application>Microsoft Macintosh PowerPoint</Application>
  <PresentationFormat>Widescreen</PresentationFormat>
  <Paragraphs>78</Paragraphs>
  <Slides>16</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Introduction to Programming I in Java (CSE8A)</vt:lpstr>
      <vt:lpstr>Joe</vt:lpstr>
      <vt:lpstr>The Course Website – It's Useful!</vt:lpstr>
      <vt:lpstr>This course – work with interesting data</vt:lpstr>
      <vt:lpstr>Staff Introductions</vt:lpstr>
      <vt:lpstr>Reading &amp; programming practice</vt:lpstr>
      <vt:lpstr>Programming assignments/projects</vt:lpstr>
      <vt:lpstr>Assigned lab sections</vt:lpstr>
      <vt:lpstr>Open lab hours</vt:lpstr>
      <vt:lpstr>On-line Q&amp;A via Canvas</vt:lpstr>
      <vt:lpstr>Devices in class</vt:lpstr>
      <vt:lpstr>Devices in class</vt:lpstr>
      <vt:lpstr>ieng6 account setup</vt:lpstr>
      <vt:lpstr>Two things due Friday</vt:lpstr>
      <vt:lpstr>Take a break</vt:lpstr>
      <vt:lpstr>Hello, Python!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jpolitz@eng.ucsd.edu</dc:creator>
  <cp:lastModifiedBy>jpolitz@eng.ucsd.edu</cp:lastModifiedBy>
  <cp:revision>43</cp:revision>
  <dcterms:created xsi:type="dcterms:W3CDTF">2020-01-06T20:28:19Z</dcterms:created>
  <dcterms:modified xsi:type="dcterms:W3CDTF">2020-01-07T06:11:20Z</dcterms:modified>
</cp:coreProperties>
</file>